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652365-A183-E9EC-D6C3-9E3BCA1B27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04BBEB7-F665-945F-3681-D851371BF3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A01AB13-3D01-BE55-E5BE-6C0D4A550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DC59D-5C98-472A-A660-37AD3EE9AD93}" type="datetimeFigureOut">
              <a:rPr lang="nl-NL" smtClean="0"/>
              <a:t>5-7-2026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557060E-267E-B736-B16C-895E8FD71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8001D26-9449-D8FD-25D8-3917E3646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28202-99DC-4D99-8C76-346BC42BED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92892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65295F-98F7-F71C-9040-E552BE69B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9E69372-9E06-931B-7170-5B5070AF46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D00B895-88E8-9FB2-7F55-33592EA49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DC59D-5C98-472A-A660-37AD3EE9AD93}" type="datetimeFigureOut">
              <a:rPr lang="nl-NL" smtClean="0"/>
              <a:t>5-7-2026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64F67A2-534F-3353-BC5D-A0BA69F57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7C9DF2E-F58B-70F9-6DF8-0987A20E5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28202-99DC-4D99-8C76-346BC42BED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848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51C4CA-DE13-6DD4-1CD4-45E2E8860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AE88C0A-0AB1-E844-7693-DB2084139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2832615-CA87-AC74-7EB0-1D4C1C011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DC59D-5C98-472A-A660-37AD3EE9AD93}" type="datetimeFigureOut">
              <a:rPr lang="nl-NL" smtClean="0"/>
              <a:t>5-7-2026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B9527A1-B984-74B9-6ED4-D9D3EBEBD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BA9C9E9-0663-195F-7CB0-25DADB924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28202-99DC-4D99-8C76-346BC42BED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68544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2C8767-EEBD-1FE8-7624-9BA7194AD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A197F7-3C53-91AE-43B5-93FBD7085F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45E02A3-8108-2D07-AB63-71655C0B50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E073986-411C-4083-7D67-B5BCD8318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DC59D-5C98-472A-A660-37AD3EE9AD93}" type="datetimeFigureOut">
              <a:rPr lang="nl-NL" smtClean="0"/>
              <a:t>5-7-2026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193BC82-C4A6-CCF7-722A-C1F4C4985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F126B6C-D953-BCF9-7766-BEA514826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28202-99DC-4D99-8C76-346BC42BED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0713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009C53-FE0E-77AF-AB71-07FC99437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7478552-F3C7-C071-58A5-C8D3779A8B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3904BA6-707B-68C2-722A-916D930E96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7CB8A00-F022-DE16-2E1A-CE6E52BB11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7D1FE366-4BE4-008E-CC76-71CE4EA394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642A9DB0-AD4A-8F06-B433-10D1A7D98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DC59D-5C98-472A-A660-37AD3EE9AD93}" type="datetimeFigureOut">
              <a:rPr lang="nl-NL" smtClean="0"/>
              <a:t>5-7-2026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E996407D-3F3E-1660-F51A-709C0A47A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CED37FD8-A9D1-C9C3-B3D2-B002DFA15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28202-99DC-4D99-8C76-346BC42BED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9957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B82948-763F-BCBA-D607-47A58984E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79DDF089-4597-45F0-17B4-30B091D35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DC59D-5C98-472A-A660-37AD3EE9AD93}" type="datetimeFigureOut">
              <a:rPr lang="nl-NL" smtClean="0"/>
              <a:t>5-7-2026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FC6DABD-6147-E725-4781-7CDC713A1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7C3E447-508A-0BA6-9045-C8CD0AD65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28202-99DC-4D99-8C76-346BC42BED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0457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072300B-8B12-6A19-42BC-AA639A47E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DC59D-5C98-472A-A660-37AD3EE9AD93}" type="datetimeFigureOut">
              <a:rPr lang="nl-NL" smtClean="0"/>
              <a:t>5-7-2026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6259A89-D637-574D-EB40-7D395CB31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336D903-2B79-9829-E584-7A8E60DDA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28202-99DC-4D99-8C76-346BC42BED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2509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D01C95-6A68-1D8C-105B-76353E8DD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9A06683-EABF-2C11-41E5-D68475004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80D2A03-F40D-758D-6681-4BF16E3DFF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FEB013F-5A09-3103-6FC6-C6549C283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DC59D-5C98-472A-A660-37AD3EE9AD93}" type="datetimeFigureOut">
              <a:rPr lang="nl-NL" smtClean="0"/>
              <a:t>5-7-2026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C6E47E0-F041-3CE0-53BF-E5D005617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FBF4727-08FD-6AB4-219C-711EECFD3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28202-99DC-4D99-8C76-346BC42BED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24665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64499D-77E5-7CC9-76D8-7619B9131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9904E955-A424-655B-CBFA-48AEC360B9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52E0764-0E1F-D1AB-6F45-DA222B7E2E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6E6A27D-ABBD-1F6F-6D82-962463BB6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DC59D-5C98-472A-A660-37AD3EE9AD93}" type="datetimeFigureOut">
              <a:rPr lang="nl-NL" smtClean="0"/>
              <a:t>5-7-2026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709F0B4-B251-C3B6-0F2B-384BB120E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1CFD193-0BF9-334B-BF31-E7E445C6D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28202-99DC-4D99-8C76-346BC42BED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9421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20C134-507F-F361-3031-A8334AFC3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19D2FE4-7B75-07CE-B9DB-BA2C1AC029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EF473DD-E9E3-2B00-D0B4-D7487DB05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DC59D-5C98-472A-A660-37AD3EE9AD93}" type="datetimeFigureOut">
              <a:rPr lang="nl-NL" smtClean="0"/>
              <a:t>5-7-2026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AFB7F8A-8184-7F90-AD18-032F4A203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20413E8-2DC8-7411-7B82-7173675DD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28202-99DC-4D99-8C76-346BC42BED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6374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74F8D372-3CAE-6F32-4B87-E214E15C61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E7BF39E1-55CB-DC36-333E-58E64EB8A7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6AEB5F7-0130-22B2-CFEC-E7368CE69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DC59D-5C98-472A-A660-37AD3EE9AD93}" type="datetimeFigureOut">
              <a:rPr lang="nl-NL" smtClean="0"/>
              <a:t>5-7-2026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274326C-7997-983D-D284-6894ACFFA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12DA038-35AA-01A2-56DA-E1BA2AB88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28202-99DC-4D99-8C76-346BC42BED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4520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1881379-BCDD-E83E-C25A-7E716C92E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137296D-8B11-0961-39BD-D2E7FBDE8A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F3ECD25-8CF4-8103-0329-4E61711A2F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6DC59D-5C98-472A-A660-37AD3EE9AD93}" type="datetimeFigureOut">
              <a:rPr lang="nl-NL" smtClean="0"/>
              <a:t>5-7-2026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C7C8B46-8C16-1A06-EDF9-7D28DC0417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D35A18C-C839-07D8-BC2D-5F8875549C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C28202-99DC-4D99-8C76-346BC42BED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6705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D857CE-1258-B607-73A2-9D6433EDCF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1E9DA7A-54B7-0632-E61E-861922B5CA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7ce96a8a-ee83-44a0-8c55-f0cd924f9ee3">
            <a:hlinkClick r:id="" action="ppaction://media"/>
            <a:extLst>
              <a:ext uri="{FF2B5EF4-FFF2-40B4-BE49-F238E27FC236}">
                <a16:creationId xmlns:a16="http://schemas.microsoft.com/office/drawing/2014/main" id="{C32D0D9E-55EF-7681-83FE-1DB41ED35A1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11561" y="0"/>
            <a:ext cx="38990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065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2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Breedbeeld</PresentationFormat>
  <Paragraphs>0</Paragraphs>
  <Slides>1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Ritmeester-van Iperen, Saskia</dc:creator>
  <cp:lastModifiedBy>Ritmeester-van Iperen, Saskia</cp:lastModifiedBy>
  <cp:revision>1</cp:revision>
  <dcterms:created xsi:type="dcterms:W3CDTF">2026-07-05T18:59:20Z</dcterms:created>
  <dcterms:modified xsi:type="dcterms:W3CDTF">2026-07-05T19:01:18Z</dcterms:modified>
</cp:coreProperties>
</file>